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A05E-3424-4A71-AF72-0EFBC0C97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2A91E-061F-4A0B-A36B-2476A2170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4B3EF-11BF-4A35-BC20-EF73C50A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4FE4-1C73-4F5B-8963-9AE35ECE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98A6-46EB-4B10-8E2C-91C4EDED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4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3A66-1F8D-481C-B4DE-33E6E16D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9B010-AB38-4734-A723-82458A10B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E1481-3C10-4559-959A-8E54D19E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D04F-1D6E-43ED-A433-DB21CEFEF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1C2A-A12E-408E-907E-433D6A69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D1BD3-0A5D-44AD-A109-DE7351836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2C6A1-84D7-42B5-A4A7-52E4F7CD3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99DE9-7B80-4436-A775-A545AB1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B6DB7-4FC9-4E4C-B6F4-D75711DB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73F0-DFE2-411E-A1D6-6841E13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10E-BAF5-43C6-B075-1E0596F6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CE62-B963-4BB4-B1A5-3C05FA93A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9CD3F-0831-4666-BC89-79FCF2AF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D130-ECD6-4CE0-9626-C03930A5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D3DA-E2FF-4993-B358-82DA3D55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7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CA27-8D1A-4572-8DD5-AE28DCC8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CDDE9-4477-4407-96E0-3DA4EE9BD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2CCC8-0418-400E-A75F-DFD075B1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5D91C-8DAD-4900-81D8-5685FDF6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8AB02-B307-47B5-A118-5521AE9C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3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94D8-5E6E-428F-A6A7-D3CA8D43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8B928-D799-422E-8C91-4FC44C3F4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08214-BDB5-44F5-B6A9-1D3B78616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45C0A-01F2-4C9D-8B48-AD3AC5DF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49C53-CE48-408D-8E3D-4C5B68BD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2AD31-9BB5-442F-AAC0-1459C0C4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9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363EC-4376-4FD8-A76C-AB764C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3B18C-4455-4BF0-B335-7F25C1833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BBC7-977B-4D96-A6BE-98D81B547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099A2-9313-411C-9F76-898B5E543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C6E8F-6495-499D-AE1A-625AE3D3B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CAB10-32CA-41D0-89EE-BBC6103B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90B6E-BCF4-43FD-B636-F7D65703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C6D32-4CA3-4F3C-9246-AB35CCF4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D1B4-5145-44D5-A725-74BCF4BA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C5974-2F39-4473-B5EF-30766FDD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2BA6C-1C70-464C-AE86-27A7318A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AF021-B797-4BCE-A586-158C3D16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4E01B-4245-4F97-A91B-C960E68A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3F6E8-F274-405E-B737-020A2F7A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0FAD6-34D5-4A90-BDFF-AA8CE7DC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0614-2967-406B-9A85-15CE1D8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470B-6AF6-45A0-9E93-41E596C7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E5C30-5FA0-40D8-81A1-06D21609C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37E40-DE51-40A5-AD25-36970924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6F3DD-6880-4644-B6FB-2A551CAE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8A2CB-95B3-42A0-B73F-277FB757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7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FD93-9768-48DF-A9A8-AAAE91A1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F470D-E35E-434E-BC1F-6DB41261A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E817-EACE-4E56-BC6E-5F63C7B2F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061E2-1893-44E1-839C-1B602A22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E2DED-4D5D-49BC-A887-95B32127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48B8-C6F8-40B6-BFCD-F981F6F5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ACAC8-4341-4860-BBC8-84796DDC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B24EC-90D8-4C68-9A1C-5E01BEC90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6339E-52B2-4667-922D-619674F741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653F-CF75-47CE-9010-B80D683462FF}" type="datetimeFigureOut">
              <a:rPr lang="en-GB" smtClean="0"/>
              <a:t>23/01/2022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68CB9-5A71-4059-84D0-A6DA33097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E379-B398-49B3-A5DA-D6DE55BD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2EBD-A37A-47EF-9246-92D3C624B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1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hoto/514039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tudent-cheating-during-an-exam-7092528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36ADC0B-56DE-42F9-A461-3E3AD328F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445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 descr="Researcher examining growth in a petrie dish">
            <a:extLst>
              <a:ext uri="{FF2B5EF4-FFF2-40B4-BE49-F238E27FC236}">
                <a16:creationId xmlns:a16="http://schemas.microsoft.com/office/drawing/2014/main" id="{1D2E869B-4563-482E-AFB9-23B97DE3A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 r="-2" b="1746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C4D65-97D6-4585-BD13-5984782DE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pPr algn="l"/>
            <a:r>
              <a:rPr lang="en-GB" sz="5400" b="1"/>
              <a:t>S4 Medical Laboratory Skills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5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3"/>
    </mc:Choice>
    <mc:Fallback>
      <p:transition spd="slow" advTm="4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D210E-D934-4497-ACE3-AB0CB9B8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/>
              <a:t>What is it?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8B14-9A70-49BB-94E5-107A3FE2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500"/>
              <a:t>Practical laboratory work that is useful when studying life sciences whether in school or at college /university</a:t>
            </a:r>
          </a:p>
          <a:p>
            <a:endParaRPr lang="en-GB" sz="1500"/>
          </a:p>
          <a:p>
            <a:r>
              <a:rPr lang="en-GB" sz="1500"/>
              <a:t>Working in college labs you’ll learn to use equipment and carry out a range of experiments and activities</a:t>
            </a:r>
          </a:p>
          <a:p>
            <a:endParaRPr lang="en-GB" sz="1500"/>
          </a:p>
          <a:p>
            <a:r>
              <a:rPr lang="en-GB" sz="1500"/>
              <a:t>You’ll learn about the types of jobs where the techniques would be used eg in a pathology lab, a haematology lab, a microbiology lab etc</a:t>
            </a:r>
          </a:p>
        </p:txBody>
      </p:sp>
      <p:pic>
        <p:nvPicPr>
          <p:cNvPr id="8" name="Picture 7" descr="Students looking through a microscope">
            <a:extLst>
              <a:ext uri="{FF2B5EF4-FFF2-40B4-BE49-F238E27FC236}">
                <a16:creationId xmlns:a16="http://schemas.microsoft.com/office/drawing/2014/main" id="{FD6B5316-5227-4D53-A767-0AB619372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3" r="469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479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4"/>
    </mc:Choice>
    <mc:Fallback>
      <p:transition spd="slow" advTm="127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3D04C-01BD-41AB-9D2B-A4459FAA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/>
              <a:t>When &amp; where is it?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9D03-6926-4116-9673-C9402EC0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2200"/>
              <a:t>It’s every Wednesday afternoon at Finnart Campus Greenock</a:t>
            </a:r>
          </a:p>
          <a:p>
            <a:endParaRPr lang="en-GB" sz="2200"/>
          </a:p>
          <a:p>
            <a:r>
              <a:rPr lang="en-GB" sz="2200"/>
              <a:t>You’ll work in the science labs</a:t>
            </a:r>
          </a:p>
          <a:p>
            <a:endParaRPr lang="en-GB" sz="2200"/>
          </a:p>
          <a:p>
            <a:r>
              <a:rPr lang="en-GB" sz="2200"/>
              <a:t>Sessions are from 1:30-4pm</a:t>
            </a:r>
          </a:p>
          <a:p>
            <a:endParaRPr lang="en-GB" sz="2200"/>
          </a:p>
          <a:p>
            <a:endParaRPr lang="en-GB" sz="2200"/>
          </a:p>
        </p:txBody>
      </p:sp>
      <p:pic>
        <p:nvPicPr>
          <p:cNvPr id="5" name="Picture 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6996E703-7115-489C-89EC-6A84BE3A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70" r="207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96478-9D98-46CC-8721-9297D8E2BE9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geograph.org.uk/photo/51403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9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28"/>
    </mc:Choice>
    <mc:Fallback>
      <p:transition spd="slow" advTm="88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C0744-FBD5-473C-B23E-55744890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/>
              <a:t>Is there an exam?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ACD6-69DA-4DE1-A4B9-6136CF48B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500"/>
              <a:t>There’s no written exam for this subject</a:t>
            </a:r>
          </a:p>
          <a:p>
            <a:endParaRPr lang="en-GB" sz="1500"/>
          </a:p>
          <a:p>
            <a:r>
              <a:rPr lang="en-GB" sz="1500"/>
              <a:t>You will need to maintain a lab book throughout (we’ll show you what this involves)</a:t>
            </a:r>
          </a:p>
          <a:p>
            <a:endParaRPr lang="en-GB" sz="1500"/>
          </a:p>
          <a:p>
            <a:r>
              <a:rPr lang="en-GB" sz="1500"/>
              <a:t>You’ll also have to ‘review’ how your skills have developed during the course.</a:t>
            </a:r>
          </a:p>
          <a:p>
            <a:pPr marL="0" indent="0">
              <a:buNone/>
            </a:pPr>
            <a:endParaRPr lang="en-GB" sz="1500"/>
          </a:p>
          <a:p>
            <a:r>
              <a:rPr lang="en-GB" sz="1500"/>
              <a:t>There will be a short online course to complete too</a:t>
            </a:r>
          </a:p>
        </p:txBody>
      </p:sp>
      <p:pic>
        <p:nvPicPr>
          <p:cNvPr id="5" name="Picture 4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25E2250B-C249-4606-8CAC-99068A846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04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22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85"/>
    </mc:Choice>
    <mc:Fallback>
      <p:transition spd="slow" advTm="1498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8662-FB11-44F0-9863-F6FB2715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What would I do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E21B-60E7-4AE4-8B16-2F2C04FAF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We offer an S5/6 course in Microbiology &amp; Pharmacology that you could progress 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This lets you continue to develop practical skills but also covers theory so will involve written tests too.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could use your school qualifications and the S4 college course to gain entry to </a:t>
            </a:r>
            <a:r>
              <a:rPr lang="en-GB"/>
              <a:t>a full-time </a:t>
            </a:r>
            <a:r>
              <a:rPr lang="en-GB" dirty="0"/>
              <a:t>college course such as NC Applied Science Level 5 or Access to HN Science Level 6.</a:t>
            </a:r>
          </a:p>
        </p:txBody>
      </p:sp>
    </p:spTree>
    <p:extLst>
      <p:ext uri="{BB962C8B-B14F-4D97-AF65-F5344CB8AC3E}">
        <p14:creationId xmlns:p14="http://schemas.microsoft.com/office/powerpoint/2010/main" val="330618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99"/>
    </mc:Choice>
    <mc:Fallback>
      <p:transition spd="slow" advTm="1369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Calibri</vt:lpstr>
      <vt:lpstr>Calibri Light</vt:lpstr>
      <vt:lpstr>Wingdings</vt:lpstr>
      <vt:lpstr>Office Theme</vt:lpstr>
      <vt:lpstr>S4 Medical Laboratory Skills</vt:lpstr>
      <vt:lpstr>What is it?</vt:lpstr>
      <vt:lpstr>When &amp; where is it?</vt:lpstr>
      <vt:lpstr>Is there an exam?</vt:lpstr>
      <vt:lpstr>What would I do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 Medical Laboratory Skills</dc:title>
  <dc:creator>Sandra Spence</dc:creator>
  <cp:lastModifiedBy>Sandra Spence</cp:lastModifiedBy>
  <cp:revision>3</cp:revision>
  <dcterms:created xsi:type="dcterms:W3CDTF">2022-01-20T21:00:20Z</dcterms:created>
  <dcterms:modified xsi:type="dcterms:W3CDTF">2022-01-23T18:11:21Z</dcterms:modified>
</cp:coreProperties>
</file>