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6.jpg" ContentType="image/png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67" r:id="rId5"/>
    <p:sldId id="259" r:id="rId6"/>
    <p:sldId id="262" r:id="rId7"/>
    <p:sldId id="264" r:id="rId8"/>
    <p:sldId id="266" r:id="rId9"/>
    <p:sldId id="260" r:id="rId10"/>
    <p:sldId id="25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3D840-1659-4A7F-900D-300702DECC7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584F08-9AD2-49A6-948F-E4DCE7EF91A5}">
      <dgm:prSet/>
      <dgm:spPr/>
      <dgm:t>
        <a:bodyPr/>
        <a:lstStyle/>
        <a:p>
          <a:r>
            <a:rPr lang="en-GB"/>
            <a:t>Designed to enable learners to understand key aspects of the human body &amp; its physiological processes.</a:t>
          </a:r>
          <a:endParaRPr lang="en-US"/>
        </a:p>
      </dgm:t>
    </dgm:pt>
    <dgm:pt modelId="{7D2EA741-D141-4099-978E-9B8C007A738F}" type="parTrans" cxnId="{2DEFA97A-44D0-4EDE-97AB-E639CE78FFDF}">
      <dgm:prSet/>
      <dgm:spPr/>
      <dgm:t>
        <a:bodyPr/>
        <a:lstStyle/>
        <a:p>
          <a:endParaRPr lang="en-US"/>
        </a:p>
      </dgm:t>
    </dgm:pt>
    <dgm:pt modelId="{3022C6EF-37EC-434C-976B-90CC98DFD3D1}" type="sibTrans" cxnId="{2DEFA97A-44D0-4EDE-97AB-E639CE78FFDF}">
      <dgm:prSet/>
      <dgm:spPr/>
      <dgm:t>
        <a:bodyPr/>
        <a:lstStyle/>
        <a:p>
          <a:endParaRPr lang="en-US"/>
        </a:p>
      </dgm:t>
    </dgm:pt>
    <dgm:pt modelId="{60690DE2-A25F-40F2-8CF2-A25CCEA8EF10}">
      <dgm:prSet/>
      <dgm:spPr/>
      <dgm:t>
        <a:bodyPr/>
        <a:lstStyle/>
        <a:p>
          <a:r>
            <a:rPr lang="en-GB"/>
            <a:t>Learners also develop practical skills in techniques relevant to physiology.</a:t>
          </a:r>
          <a:endParaRPr lang="en-US"/>
        </a:p>
      </dgm:t>
    </dgm:pt>
    <dgm:pt modelId="{27241868-4139-427A-8B7D-3E021A7B1C08}" type="parTrans" cxnId="{B602F79D-74E4-497A-9213-60BA3156992A}">
      <dgm:prSet/>
      <dgm:spPr/>
      <dgm:t>
        <a:bodyPr/>
        <a:lstStyle/>
        <a:p>
          <a:endParaRPr lang="en-US"/>
        </a:p>
      </dgm:t>
    </dgm:pt>
    <dgm:pt modelId="{9D67152C-BDAB-4FA8-8AAB-3A345E425DF4}" type="sibTrans" cxnId="{B602F79D-74E4-497A-9213-60BA3156992A}">
      <dgm:prSet/>
      <dgm:spPr/>
      <dgm:t>
        <a:bodyPr/>
        <a:lstStyle/>
        <a:p>
          <a:endParaRPr lang="en-US"/>
        </a:p>
      </dgm:t>
    </dgm:pt>
    <dgm:pt modelId="{78655E16-63F5-4EBD-AF9C-A3AB0DC2186C}">
      <dgm:prSet/>
      <dgm:spPr/>
      <dgm:t>
        <a:bodyPr/>
        <a:lstStyle/>
        <a:p>
          <a:r>
            <a:rPr lang="en-GB"/>
            <a:t>Provides the underpinning knowledge &amp; skills to enable progression to further study of physiological processes.</a:t>
          </a:r>
          <a:endParaRPr lang="en-US"/>
        </a:p>
      </dgm:t>
    </dgm:pt>
    <dgm:pt modelId="{3D06C823-7680-4204-849C-62127427A173}" type="parTrans" cxnId="{88D67A45-FE5B-4D14-8438-C6B1A66CABAB}">
      <dgm:prSet/>
      <dgm:spPr/>
      <dgm:t>
        <a:bodyPr/>
        <a:lstStyle/>
        <a:p>
          <a:endParaRPr lang="en-US"/>
        </a:p>
      </dgm:t>
    </dgm:pt>
    <dgm:pt modelId="{1C71D906-0FD2-48D3-BB1F-CA45D22916B3}" type="sibTrans" cxnId="{88D67A45-FE5B-4D14-8438-C6B1A66CABAB}">
      <dgm:prSet/>
      <dgm:spPr/>
      <dgm:t>
        <a:bodyPr/>
        <a:lstStyle/>
        <a:p>
          <a:endParaRPr lang="en-US"/>
        </a:p>
      </dgm:t>
    </dgm:pt>
    <dgm:pt modelId="{0E3062D9-DBE1-4C26-BC81-AE36E14A7587}" type="pres">
      <dgm:prSet presAssocID="{E0E3D840-1659-4A7F-900D-300702DECC72}" presName="linear" presStyleCnt="0">
        <dgm:presLayoutVars>
          <dgm:animLvl val="lvl"/>
          <dgm:resizeHandles val="exact"/>
        </dgm:presLayoutVars>
      </dgm:prSet>
      <dgm:spPr/>
    </dgm:pt>
    <dgm:pt modelId="{D34429C1-0149-4EA3-89F1-E2A50825768D}" type="pres">
      <dgm:prSet presAssocID="{A9584F08-9AD2-49A6-948F-E4DCE7EF91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3AC663-F418-4FD1-AF14-DEB78F95D181}" type="pres">
      <dgm:prSet presAssocID="{3022C6EF-37EC-434C-976B-90CC98DFD3D1}" presName="spacer" presStyleCnt="0"/>
      <dgm:spPr/>
    </dgm:pt>
    <dgm:pt modelId="{1C7D301E-BEF5-4BA7-86B0-C6DB3F9408A1}" type="pres">
      <dgm:prSet presAssocID="{60690DE2-A25F-40F2-8CF2-A25CCEA8EF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36DC13-86F9-4160-8F85-F6B3DD007B57}" type="pres">
      <dgm:prSet presAssocID="{9D67152C-BDAB-4FA8-8AAB-3A345E425DF4}" presName="spacer" presStyleCnt="0"/>
      <dgm:spPr/>
    </dgm:pt>
    <dgm:pt modelId="{9B3DA894-265F-42D1-90C1-459CD0B6D7DD}" type="pres">
      <dgm:prSet presAssocID="{78655E16-63F5-4EBD-AF9C-A3AB0DC218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D67A45-FE5B-4D14-8438-C6B1A66CABAB}" srcId="{E0E3D840-1659-4A7F-900D-300702DECC72}" destId="{78655E16-63F5-4EBD-AF9C-A3AB0DC2186C}" srcOrd="2" destOrd="0" parTransId="{3D06C823-7680-4204-849C-62127427A173}" sibTransId="{1C71D906-0FD2-48D3-BB1F-CA45D22916B3}"/>
    <dgm:cxn modelId="{4B7E0059-EDF5-4A65-B297-AFF9B8D015F5}" type="presOf" srcId="{60690DE2-A25F-40F2-8CF2-A25CCEA8EF10}" destId="{1C7D301E-BEF5-4BA7-86B0-C6DB3F9408A1}" srcOrd="0" destOrd="0" presId="urn:microsoft.com/office/officeart/2005/8/layout/vList2"/>
    <dgm:cxn modelId="{2DEFA97A-44D0-4EDE-97AB-E639CE78FFDF}" srcId="{E0E3D840-1659-4A7F-900D-300702DECC72}" destId="{A9584F08-9AD2-49A6-948F-E4DCE7EF91A5}" srcOrd="0" destOrd="0" parTransId="{7D2EA741-D141-4099-978E-9B8C007A738F}" sibTransId="{3022C6EF-37EC-434C-976B-90CC98DFD3D1}"/>
    <dgm:cxn modelId="{4D31E497-B161-451C-B19C-8E1F3BBC9AAB}" type="presOf" srcId="{E0E3D840-1659-4A7F-900D-300702DECC72}" destId="{0E3062D9-DBE1-4C26-BC81-AE36E14A7587}" srcOrd="0" destOrd="0" presId="urn:microsoft.com/office/officeart/2005/8/layout/vList2"/>
    <dgm:cxn modelId="{B602F79D-74E4-497A-9213-60BA3156992A}" srcId="{E0E3D840-1659-4A7F-900D-300702DECC72}" destId="{60690DE2-A25F-40F2-8CF2-A25CCEA8EF10}" srcOrd="1" destOrd="0" parTransId="{27241868-4139-427A-8B7D-3E021A7B1C08}" sibTransId="{9D67152C-BDAB-4FA8-8AAB-3A345E425DF4}"/>
    <dgm:cxn modelId="{0F93E9AE-C636-472E-888B-F8C56F5A642A}" type="presOf" srcId="{A9584F08-9AD2-49A6-948F-E4DCE7EF91A5}" destId="{D34429C1-0149-4EA3-89F1-E2A50825768D}" srcOrd="0" destOrd="0" presId="urn:microsoft.com/office/officeart/2005/8/layout/vList2"/>
    <dgm:cxn modelId="{044FC6FA-6CC8-454C-B5A3-16410EB818B0}" type="presOf" srcId="{78655E16-63F5-4EBD-AF9C-A3AB0DC2186C}" destId="{9B3DA894-265F-42D1-90C1-459CD0B6D7DD}" srcOrd="0" destOrd="0" presId="urn:microsoft.com/office/officeart/2005/8/layout/vList2"/>
    <dgm:cxn modelId="{D37DE2EC-D6EF-4394-9FDC-C00AB830C4EA}" type="presParOf" srcId="{0E3062D9-DBE1-4C26-BC81-AE36E14A7587}" destId="{D34429C1-0149-4EA3-89F1-E2A50825768D}" srcOrd="0" destOrd="0" presId="urn:microsoft.com/office/officeart/2005/8/layout/vList2"/>
    <dgm:cxn modelId="{209EE089-D6D7-40D2-B48C-A7986A71D88B}" type="presParOf" srcId="{0E3062D9-DBE1-4C26-BC81-AE36E14A7587}" destId="{AF3AC663-F418-4FD1-AF14-DEB78F95D181}" srcOrd="1" destOrd="0" presId="urn:microsoft.com/office/officeart/2005/8/layout/vList2"/>
    <dgm:cxn modelId="{D9E2C0D5-E80B-4C96-B872-9E9A3F47AA99}" type="presParOf" srcId="{0E3062D9-DBE1-4C26-BC81-AE36E14A7587}" destId="{1C7D301E-BEF5-4BA7-86B0-C6DB3F9408A1}" srcOrd="2" destOrd="0" presId="urn:microsoft.com/office/officeart/2005/8/layout/vList2"/>
    <dgm:cxn modelId="{7E39ACB2-5B44-4ABC-87F4-89CB34C1C413}" type="presParOf" srcId="{0E3062D9-DBE1-4C26-BC81-AE36E14A7587}" destId="{7D36DC13-86F9-4160-8F85-F6B3DD007B57}" srcOrd="3" destOrd="0" presId="urn:microsoft.com/office/officeart/2005/8/layout/vList2"/>
    <dgm:cxn modelId="{8E6881AE-6DCA-4167-B346-6C1D523619A0}" type="presParOf" srcId="{0E3062D9-DBE1-4C26-BC81-AE36E14A7587}" destId="{9B3DA894-265F-42D1-90C1-459CD0B6D7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6B34F-5018-4A5D-B311-36B684018F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1EE390-EAF1-43E4-9E35-9B205F4CC367}">
      <dgm:prSet/>
      <dgm:spPr/>
      <dgm:t>
        <a:bodyPr/>
        <a:lstStyle/>
        <a:p>
          <a:r>
            <a:rPr lang="en-GB"/>
            <a:t>Physiological control of the human body by nervous and endocrine systems.</a:t>
          </a:r>
          <a:endParaRPr lang="en-US"/>
        </a:p>
      </dgm:t>
    </dgm:pt>
    <dgm:pt modelId="{95A2CE55-7966-46B7-991B-A4C365747EA2}" type="parTrans" cxnId="{274E41A0-87B9-4054-A09E-F873DDD51238}">
      <dgm:prSet/>
      <dgm:spPr/>
      <dgm:t>
        <a:bodyPr/>
        <a:lstStyle/>
        <a:p>
          <a:endParaRPr lang="en-US"/>
        </a:p>
      </dgm:t>
    </dgm:pt>
    <dgm:pt modelId="{06C3F408-0A58-4767-86A0-6BCAF0B98E78}" type="sibTrans" cxnId="{274E41A0-87B9-4054-A09E-F873DDD51238}">
      <dgm:prSet/>
      <dgm:spPr/>
      <dgm:t>
        <a:bodyPr/>
        <a:lstStyle/>
        <a:p>
          <a:endParaRPr lang="en-US"/>
        </a:p>
      </dgm:t>
    </dgm:pt>
    <dgm:pt modelId="{2BD72248-4FC1-4201-8772-15E0B9B4A594}">
      <dgm:prSet/>
      <dgm:spPr/>
      <dgm:t>
        <a:bodyPr/>
        <a:lstStyle/>
        <a:p>
          <a:r>
            <a:rPr lang="en-GB"/>
            <a:t>Physiology of the musculoskeletal system.</a:t>
          </a:r>
          <a:endParaRPr lang="en-US"/>
        </a:p>
      </dgm:t>
    </dgm:pt>
    <dgm:pt modelId="{04B227B1-986B-40A7-928A-A7630C9167E9}" type="parTrans" cxnId="{041E05E2-C717-4F1A-A1EE-DD219E8B2E0B}">
      <dgm:prSet/>
      <dgm:spPr/>
      <dgm:t>
        <a:bodyPr/>
        <a:lstStyle/>
        <a:p>
          <a:endParaRPr lang="en-US"/>
        </a:p>
      </dgm:t>
    </dgm:pt>
    <dgm:pt modelId="{B82BC242-36CF-4A49-8311-B91BABC43276}" type="sibTrans" cxnId="{041E05E2-C717-4F1A-A1EE-DD219E8B2E0B}">
      <dgm:prSet/>
      <dgm:spPr/>
      <dgm:t>
        <a:bodyPr/>
        <a:lstStyle/>
        <a:p>
          <a:endParaRPr lang="en-US"/>
        </a:p>
      </dgm:t>
    </dgm:pt>
    <dgm:pt modelId="{4419B38C-160C-4517-95D9-A96B2839CA59}">
      <dgm:prSet/>
      <dgm:spPr/>
      <dgm:t>
        <a:bodyPr/>
        <a:lstStyle/>
        <a:p>
          <a:r>
            <a:rPr lang="en-GB"/>
            <a:t>Physiology of the cardiovascular system.</a:t>
          </a:r>
          <a:endParaRPr lang="en-US"/>
        </a:p>
      </dgm:t>
    </dgm:pt>
    <dgm:pt modelId="{9BC0F715-A3F9-4D8A-95FB-BA01DEA3F906}" type="parTrans" cxnId="{CAF5DB2F-BA86-4296-9907-430AD94FD33E}">
      <dgm:prSet/>
      <dgm:spPr/>
      <dgm:t>
        <a:bodyPr/>
        <a:lstStyle/>
        <a:p>
          <a:endParaRPr lang="en-US"/>
        </a:p>
      </dgm:t>
    </dgm:pt>
    <dgm:pt modelId="{E4AE6693-9B98-41B1-8100-BF0DF7E04446}" type="sibTrans" cxnId="{CAF5DB2F-BA86-4296-9907-430AD94FD33E}">
      <dgm:prSet/>
      <dgm:spPr/>
      <dgm:t>
        <a:bodyPr/>
        <a:lstStyle/>
        <a:p>
          <a:endParaRPr lang="en-US"/>
        </a:p>
      </dgm:t>
    </dgm:pt>
    <dgm:pt modelId="{DD0186E8-5C88-4030-BA85-534B06FFBCA0}">
      <dgm:prSet/>
      <dgm:spPr/>
      <dgm:t>
        <a:bodyPr/>
        <a:lstStyle/>
        <a:p>
          <a:r>
            <a:rPr lang="en-GB"/>
            <a:t>Dual role of the respiratory &amp; excretory systems in maintaining homeostasis.</a:t>
          </a:r>
          <a:endParaRPr lang="en-US"/>
        </a:p>
      </dgm:t>
    </dgm:pt>
    <dgm:pt modelId="{A8B38095-4931-4459-AA25-09D7BAC15244}" type="parTrans" cxnId="{3CF5E11C-F393-451B-A75E-148ACDFCE824}">
      <dgm:prSet/>
      <dgm:spPr/>
      <dgm:t>
        <a:bodyPr/>
        <a:lstStyle/>
        <a:p>
          <a:endParaRPr lang="en-US"/>
        </a:p>
      </dgm:t>
    </dgm:pt>
    <dgm:pt modelId="{CB8ECE1F-983B-4840-9490-25F70876744A}" type="sibTrans" cxnId="{3CF5E11C-F393-451B-A75E-148ACDFCE824}">
      <dgm:prSet/>
      <dgm:spPr/>
      <dgm:t>
        <a:bodyPr/>
        <a:lstStyle/>
        <a:p>
          <a:endParaRPr lang="en-US"/>
        </a:p>
      </dgm:t>
    </dgm:pt>
    <dgm:pt modelId="{E5EBB9FC-B89E-45E2-9828-245431973D4D}">
      <dgm:prSet/>
      <dgm:spPr/>
      <dgm:t>
        <a:bodyPr/>
        <a:lstStyle/>
        <a:p>
          <a:r>
            <a:rPr lang="en-GB"/>
            <a:t>Physiology of the digestive system.</a:t>
          </a:r>
          <a:endParaRPr lang="en-US"/>
        </a:p>
      </dgm:t>
    </dgm:pt>
    <dgm:pt modelId="{4BEC8E7E-6E47-4A1C-A1C9-8213B356033B}" type="parTrans" cxnId="{715CF291-9CBE-4434-9478-9F9231BE1662}">
      <dgm:prSet/>
      <dgm:spPr/>
      <dgm:t>
        <a:bodyPr/>
        <a:lstStyle/>
        <a:p>
          <a:endParaRPr lang="en-US"/>
        </a:p>
      </dgm:t>
    </dgm:pt>
    <dgm:pt modelId="{F6BF0DA1-D505-4CF9-8632-40290581351D}" type="sibTrans" cxnId="{715CF291-9CBE-4434-9478-9F9231BE1662}">
      <dgm:prSet/>
      <dgm:spPr/>
      <dgm:t>
        <a:bodyPr/>
        <a:lstStyle/>
        <a:p>
          <a:endParaRPr lang="en-US"/>
        </a:p>
      </dgm:t>
    </dgm:pt>
    <dgm:pt modelId="{4B93AE04-F11D-4663-9687-4E66CC731771}">
      <dgm:prSet/>
      <dgm:spPr/>
      <dgm:t>
        <a:bodyPr/>
        <a:lstStyle/>
        <a:p>
          <a:r>
            <a:rPr lang="en-GB"/>
            <a:t>Perform practical experiments related to physiology.</a:t>
          </a:r>
          <a:endParaRPr lang="en-US"/>
        </a:p>
      </dgm:t>
    </dgm:pt>
    <dgm:pt modelId="{FB4ABB66-CC67-442F-8F0F-6E1B1477D896}" type="parTrans" cxnId="{EE25A7BA-8461-427D-816A-3C548ABAAF98}">
      <dgm:prSet/>
      <dgm:spPr/>
      <dgm:t>
        <a:bodyPr/>
        <a:lstStyle/>
        <a:p>
          <a:endParaRPr lang="en-US"/>
        </a:p>
      </dgm:t>
    </dgm:pt>
    <dgm:pt modelId="{D02094CA-F491-4AD1-8C14-11DF6A71B9DC}" type="sibTrans" cxnId="{EE25A7BA-8461-427D-816A-3C548ABAAF98}">
      <dgm:prSet/>
      <dgm:spPr/>
      <dgm:t>
        <a:bodyPr/>
        <a:lstStyle/>
        <a:p>
          <a:endParaRPr lang="en-US"/>
        </a:p>
      </dgm:t>
    </dgm:pt>
    <dgm:pt modelId="{F0BA0808-23A0-4485-99FD-FADB17A99EB9}" type="pres">
      <dgm:prSet presAssocID="{2846B34F-5018-4A5D-B311-36B684018FFA}" presName="linear" presStyleCnt="0">
        <dgm:presLayoutVars>
          <dgm:animLvl val="lvl"/>
          <dgm:resizeHandles val="exact"/>
        </dgm:presLayoutVars>
      </dgm:prSet>
      <dgm:spPr/>
    </dgm:pt>
    <dgm:pt modelId="{E7836917-5C8A-47F9-ADF7-3975D6E37795}" type="pres">
      <dgm:prSet presAssocID="{511EE390-EAF1-43E4-9E35-9B205F4CC36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39CF36C-B5B9-4CFA-A499-F467AF5805D6}" type="pres">
      <dgm:prSet presAssocID="{06C3F408-0A58-4767-86A0-6BCAF0B98E78}" presName="spacer" presStyleCnt="0"/>
      <dgm:spPr/>
    </dgm:pt>
    <dgm:pt modelId="{56C56C61-89FD-46EA-AF15-7FA71D3428B8}" type="pres">
      <dgm:prSet presAssocID="{2BD72248-4FC1-4201-8772-15E0B9B4A59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CA92A05-FF3A-4FC5-9D00-8212AE7D76F9}" type="pres">
      <dgm:prSet presAssocID="{B82BC242-36CF-4A49-8311-B91BABC43276}" presName="spacer" presStyleCnt="0"/>
      <dgm:spPr/>
    </dgm:pt>
    <dgm:pt modelId="{E7207044-CE5C-4ADD-BB35-747531842983}" type="pres">
      <dgm:prSet presAssocID="{4419B38C-160C-4517-95D9-A96B2839CA5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0499A7C-9B14-44E5-9651-A2537CFFD1BD}" type="pres">
      <dgm:prSet presAssocID="{E4AE6693-9B98-41B1-8100-BF0DF7E04446}" presName="spacer" presStyleCnt="0"/>
      <dgm:spPr/>
    </dgm:pt>
    <dgm:pt modelId="{4BBB8567-0BB1-4683-BC78-6CAFF2FADE4B}" type="pres">
      <dgm:prSet presAssocID="{DD0186E8-5C88-4030-BA85-534B06FFBCA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7BB5C1-12D0-4D28-8269-7BFAA4CA779F}" type="pres">
      <dgm:prSet presAssocID="{CB8ECE1F-983B-4840-9490-25F70876744A}" presName="spacer" presStyleCnt="0"/>
      <dgm:spPr/>
    </dgm:pt>
    <dgm:pt modelId="{39F91C49-E900-47F4-BA4F-8DEA423F8175}" type="pres">
      <dgm:prSet presAssocID="{E5EBB9FC-B89E-45E2-9828-245431973D4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1B77B86-2DC5-4079-9FD6-F38C0A737BC6}" type="pres">
      <dgm:prSet presAssocID="{F6BF0DA1-D505-4CF9-8632-40290581351D}" presName="spacer" presStyleCnt="0"/>
      <dgm:spPr/>
    </dgm:pt>
    <dgm:pt modelId="{0AC11439-B71F-45EC-A486-B2C42551F247}" type="pres">
      <dgm:prSet presAssocID="{4B93AE04-F11D-4663-9687-4E66CC73177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3CC0C14-B837-4605-A0AA-D7DCD7CA78EC}" type="presOf" srcId="{E5EBB9FC-B89E-45E2-9828-245431973D4D}" destId="{39F91C49-E900-47F4-BA4F-8DEA423F8175}" srcOrd="0" destOrd="0" presId="urn:microsoft.com/office/officeart/2005/8/layout/vList2"/>
    <dgm:cxn modelId="{3CF5E11C-F393-451B-A75E-148ACDFCE824}" srcId="{2846B34F-5018-4A5D-B311-36B684018FFA}" destId="{DD0186E8-5C88-4030-BA85-534B06FFBCA0}" srcOrd="3" destOrd="0" parTransId="{A8B38095-4931-4459-AA25-09D7BAC15244}" sibTransId="{CB8ECE1F-983B-4840-9490-25F70876744A}"/>
    <dgm:cxn modelId="{995DFE29-AAAE-4031-8F58-F2CFEB87CD13}" type="presOf" srcId="{4419B38C-160C-4517-95D9-A96B2839CA59}" destId="{E7207044-CE5C-4ADD-BB35-747531842983}" srcOrd="0" destOrd="0" presId="urn:microsoft.com/office/officeart/2005/8/layout/vList2"/>
    <dgm:cxn modelId="{CAF5DB2F-BA86-4296-9907-430AD94FD33E}" srcId="{2846B34F-5018-4A5D-B311-36B684018FFA}" destId="{4419B38C-160C-4517-95D9-A96B2839CA59}" srcOrd="2" destOrd="0" parTransId="{9BC0F715-A3F9-4D8A-95FB-BA01DEA3F906}" sibTransId="{E4AE6693-9B98-41B1-8100-BF0DF7E04446}"/>
    <dgm:cxn modelId="{C207D362-0D05-4327-A676-29BEFC9DFB23}" type="presOf" srcId="{4B93AE04-F11D-4663-9687-4E66CC731771}" destId="{0AC11439-B71F-45EC-A486-B2C42551F247}" srcOrd="0" destOrd="0" presId="urn:microsoft.com/office/officeart/2005/8/layout/vList2"/>
    <dgm:cxn modelId="{12F48572-80E3-42A0-A419-E189D99A8FD6}" type="presOf" srcId="{2846B34F-5018-4A5D-B311-36B684018FFA}" destId="{F0BA0808-23A0-4485-99FD-FADB17A99EB9}" srcOrd="0" destOrd="0" presId="urn:microsoft.com/office/officeart/2005/8/layout/vList2"/>
    <dgm:cxn modelId="{1D8F9277-A5DE-407D-94D6-4819DA319819}" type="presOf" srcId="{DD0186E8-5C88-4030-BA85-534B06FFBCA0}" destId="{4BBB8567-0BB1-4683-BC78-6CAFF2FADE4B}" srcOrd="0" destOrd="0" presId="urn:microsoft.com/office/officeart/2005/8/layout/vList2"/>
    <dgm:cxn modelId="{4923297E-9808-443E-A13F-605087D31555}" type="presOf" srcId="{511EE390-EAF1-43E4-9E35-9B205F4CC367}" destId="{E7836917-5C8A-47F9-ADF7-3975D6E37795}" srcOrd="0" destOrd="0" presId="urn:microsoft.com/office/officeart/2005/8/layout/vList2"/>
    <dgm:cxn modelId="{715CF291-9CBE-4434-9478-9F9231BE1662}" srcId="{2846B34F-5018-4A5D-B311-36B684018FFA}" destId="{E5EBB9FC-B89E-45E2-9828-245431973D4D}" srcOrd="4" destOrd="0" parTransId="{4BEC8E7E-6E47-4A1C-A1C9-8213B356033B}" sibTransId="{F6BF0DA1-D505-4CF9-8632-40290581351D}"/>
    <dgm:cxn modelId="{274E41A0-87B9-4054-A09E-F873DDD51238}" srcId="{2846B34F-5018-4A5D-B311-36B684018FFA}" destId="{511EE390-EAF1-43E4-9E35-9B205F4CC367}" srcOrd="0" destOrd="0" parTransId="{95A2CE55-7966-46B7-991B-A4C365747EA2}" sibTransId="{06C3F408-0A58-4767-86A0-6BCAF0B98E78}"/>
    <dgm:cxn modelId="{EE25A7BA-8461-427D-816A-3C548ABAAF98}" srcId="{2846B34F-5018-4A5D-B311-36B684018FFA}" destId="{4B93AE04-F11D-4663-9687-4E66CC731771}" srcOrd="5" destOrd="0" parTransId="{FB4ABB66-CC67-442F-8F0F-6E1B1477D896}" sibTransId="{D02094CA-F491-4AD1-8C14-11DF6A71B9DC}"/>
    <dgm:cxn modelId="{874769C4-A03D-4D4E-9949-A4291FD3550A}" type="presOf" srcId="{2BD72248-4FC1-4201-8772-15E0B9B4A594}" destId="{56C56C61-89FD-46EA-AF15-7FA71D3428B8}" srcOrd="0" destOrd="0" presId="urn:microsoft.com/office/officeart/2005/8/layout/vList2"/>
    <dgm:cxn modelId="{041E05E2-C717-4F1A-A1EE-DD219E8B2E0B}" srcId="{2846B34F-5018-4A5D-B311-36B684018FFA}" destId="{2BD72248-4FC1-4201-8772-15E0B9B4A594}" srcOrd="1" destOrd="0" parTransId="{04B227B1-986B-40A7-928A-A7630C9167E9}" sibTransId="{B82BC242-36CF-4A49-8311-B91BABC43276}"/>
    <dgm:cxn modelId="{6CAEC33A-CFB4-4D36-A4A7-91E4B12C4ABF}" type="presParOf" srcId="{F0BA0808-23A0-4485-99FD-FADB17A99EB9}" destId="{E7836917-5C8A-47F9-ADF7-3975D6E37795}" srcOrd="0" destOrd="0" presId="urn:microsoft.com/office/officeart/2005/8/layout/vList2"/>
    <dgm:cxn modelId="{19538975-E795-4DD9-BB14-015FEF0EBA64}" type="presParOf" srcId="{F0BA0808-23A0-4485-99FD-FADB17A99EB9}" destId="{139CF36C-B5B9-4CFA-A499-F467AF5805D6}" srcOrd="1" destOrd="0" presId="urn:microsoft.com/office/officeart/2005/8/layout/vList2"/>
    <dgm:cxn modelId="{77A2CD51-7557-416D-8963-44984AF281D8}" type="presParOf" srcId="{F0BA0808-23A0-4485-99FD-FADB17A99EB9}" destId="{56C56C61-89FD-46EA-AF15-7FA71D3428B8}" srcOrd="2" destOrd="0" presId="urn:microsoft.com/office/officeart/2005/8/layout/vList2"/>
    <dgm:cxn modelId="{610F3AE9-FE0F-4B07-B4C1-7B5259A5F2E9}" type="presParOf" srcId="{F0BA0808-23A0-4485-99FD-FADB17A99EB9}" destId="{9CA92A05-FF3A-4FC5-9D00-8212AE7D76F9}" srcOrd="3" destOrd="0" presId="urn:microsoft.com/office/officeart/2005/8/layout/vList2"/>
    <dgm:cxn modelId="{FB9DF292-B188-44B1-A94B-86996C53F6E6}" type="presParOf" srcId="{F0BA0808-23A0-4485-99FD-FADB17A99EB9}" destId="{E7207044-CE5C-4ADD-BB35-747531842983}" srcOrd="4" destOrd="0" presId="urn:microsoft.com/office/officeart/2005/8/layout/vList2"/>
    <dgm:cxn modelId="{1F0D8501-9A6E-4EDC-93A2-BCF05FDAC03B}" type="presParOf" srcId="{F0BA0808-23A0-4485-99FD-FADB17A99EB9}" destId="{E0499A7C-9B14-44E5-9651-A2537CFFD1BD}" srcOrd="5" destOrd="0" presId="urn:microsoft.com/office/officeart/2005/8/layout/vList2"/>
    <dgm:cxn modelId="{938C3464-1D4C-4020-AB8A-3BBDF8BFB1E1}" type="presParOf" srcId="{F0BA0808-23A0-4485-99FD-FADB17A99EB9}" destId="{4BBB8567-0BB1-4683-BC78-6CAFF2FADE4B}" srcOrd="6" destOrd="0" presId="urn:microsoft.com/office/officeart/2005/8/layout/vList2"/>
    <dgm:cxn modelId="{9BBEBFB2-8AC1-453C-86C1-AB1510D953B7}" type="presParOf" srcId="{F0BA0808-23A0-4485-99FD-FADB17A99EB9}" destId="{E07BB5C1-12D0-4D28-8269-7BFAA4CA779F}" srcOrd="7" destOrd="0" presId="urn:microsoft.com/office/officeart/2005/8/layout/vList2"/>
    <dgm:cxn modelId="{458B1F5C-D2DF-4454-AD6E-79550E2E7498}" type="presParOf" srcId="{F0BA0808-23A0-4485-99FD-FADB17A99EB9}" destId="{39F91C49-E900-47F4-BA4F-8DEA423F8175}" srcOrd="8" destOrd="0" presId="urn:microsoft.com/office/officeart/2005/8/layout/vList2"/>
    <dgm:cxn modelId="{145CF701-E6BB-4F97-AB5B-93D1B0F66D0D}" type="presParOf" srcId="{F0BA0808-23A0-4485-99FD-FADB17A99EB9}" destId="{C1B77B86-2DC5-4079-9FD6-F38C0A737BC6}" srcOrd="9" destOrd="0" presId="urn:microsoft.com/office/officeart/2005/8/layout/vList2"/>
    <dgm:cxn modelId="{E71D60E8-5D14-4513-BB76-EB9D993E4857}" type="presParOf" srcId="{F0BA0808-23A0-4485-99FD-FADB17A99EB9}" destId="{0AC11439-B71F-45EC-A486-B2C42551F2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B38A2-CB44-432C-A1A2-8008474C719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BF4F000-8785-4BC8-BF2B-A2483138DE71}">
      <dgm:prSet/>
      <dgm:spPr/>
      <dgm:t>
        <a:bodyPr/>
        <a:lstStyle/>
        <a:p>
          <a:r>
            <a:rPr lang="en-GB"/>
            <a:t>Theory test inc data handling (2 part closed book exam)</a:t>
          </a:r>
          <a:endParaRPr lang="en-US"/>
        </a:p>
      </dgm:t>
    </dgm:pt>
    <dgm:pt modelId="{8D5DC54D-2CE2-4FCB-8786-0B7E8CDBCB6C}" type="parTrans" cxnId="{144DDD25-B5F5-4DB0-B0DA-4D945267A159}">
      <dgm:prSet/>
      <dgm:spPr/>
      <dgm:t>
        <a:bodyPr/>
        <a:lstStyle/>
        <a:p>
          <a:endParaRPr lang="en-US"/>
        </a:p>
      </dgm:t>
    </dgm:pt>
    <dgm:pt modelId="{8D31C46E-4179-411A-A5C7-78708036A933}" type="sibTrans" cxnId="{144DDD25-B5F5-4DB0-B0DA-4D945267A159}">
      <dgm:prSet/>
      <dgm:spPr/>
      <dgm:t>
        <a:bodyPr/>
        <a:lstStyle/>
        <a:p>
          <a:endParaRPr lang="en-US"/>
        </a:p>
      </dgm:t>
    </dgm:pt>
    <dgm:pt modelId="{05D3F8E4-8505-41B1-9461-98C571CA4E6D}">
      <dgm:prSet/>
      <dgm:spPr/>
      <dgm:t>
        <a:bodyPr/>
        <a:lstStyle/>
        <a:p>
          <a:r>
            <a:rPr lang="en-GB"/>
            <a:t>Practical work (checklist and laboratory report)</a:t>
          </a:r>
          <a:endParaRPr lang="en-US"/>
        </a:p>
      </dgm:t>
    </dgm:pt>
    <dgm:pt modelId="{ACA8217A-DB5C-46C3-A99B-564132F49D34}" type="parTrans" cxnId="{6603FD2F-30CB-4D92-B66E-2CC3CBF5D4D3}">
      <dgm:prSet/>
      <dgm:spPr/>
      <dgm:t>
        <a:bodyPr/>
        <a:lstStyle/>
        <a:p>
          <a:endParaRPr lang="en-US"/>
        </a:p>
      </dgm:t>
    </dgm:pt>
    <dgm:pt modelId="{396DBB83-19EA-4DAF-A381-2C3C303E1D68}" type="sibTrans" cxnId="{6603FD2F-30CB-4D92-B66E-2CC3CBF5D4D3}">
      <dgm:prSet/>
      <dgm:spPr/>
      <dgm:t>
        <a:bodyPr/>
        <a:lstStyle/>
        <a:p>
          <a:endParaRPr lang="en-US"/>
        </a:p>
      </dgm:t>
    </dgm:pt>
    <dgm:pt modelId="{39796B6E-67B2-4D1C-9827-8BA6911F7606}" type="pres">
      <dgm:prSet presAssocID="{FC8B38A2-CB44-432C-A1A2-8008474C7194}" presName="linear" presStyleCnt="0">
        <dgm:presLayoutVars>
          <dgm:animLvl val="lvl"/>
          <dgm:resizeHandles val="exact"/>
        </dgm:presLayoutVars>
      </dgm:prSet>
      <dgm:spPr/>
    </dgm:pt>
    <dgm:pt modelId="{CA812E24-290F-45F4-916E-9E38A5754203}" type="pres">
      <dgm:prSet presAssocID="{8BF4F000-8785-4BC8-BF2B-A2483138DE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041856-5C69-464C-A979-1FB414032993}" type="pres">
      <dgm:prSet presAssocID="{8D31C46E-4179-411A-A5C7-78708036A933}" presName="spacer" presStyleCnt="0"/>
      <dgm:spPr/>
    </dgm:pt>
    <dgm:pt modelId="{D886C084-BB17-4890-86EE-C70E4DAAB35E}" type="pres">
      <dgm:prSet presAssocID="{05D3F8E4-8505-41B1-9461-98C571CA4E6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4DDD25-B5F5-4DB0-B0DA-4D945267A159}" srcId="{FC8B38A2-CB44-432C-A1A2-8008474C7194}" destId="{8BF4F000-8785-4BC8-BF2B-A2483138DE71}" srcOrd="0" destOrd="0" parTransId="{8D5DC54D-2CE2-4FCB-8786-0B7E8CDBCB6C}" sibTransId="{8D31C46E-4179-411A-A5C7-78708036A933}"/>
    <dgm:cxn modelId="{6603FD2F-30CB-4D92-B66E-2CC3CBF5D4D3}" srcId="{FC8B38A2-CB44-432C-A1A2-8008474C7194}" destId="{05D3F8E4-8505-41B1-9461-98C571CA4E6D}" srcOrd="1" destOrd="0" parTransId="{ACA8217A-DB5C-46C3-A99B-564132F49D34}" sibTransId="{396DBB83-19EA-4DAF-A381-2C3C303E1D68}"/>
    <dgm:cxn modelId="{380C6C47-E2DC-42A9-9068-86CBDCC53166}" type="presOf" srcId="{FC8B38A2-CB44-432C-A1A2-8008474C7194}" destId="{39796B6E-67B2-4D1C-9827-8BA6911F7606}" srcOrd="0" destOrd="0" presId="urn:microsoft.com/office/officeart/2005/8/layout/vList2"/>
    <dgm:cxn modelId="{0C2EA8F2-F2F3-4163-B6BF-6D588DF6E3B6}" type="presOf" srcId="{05D3F8E4-8505-41B1-9461-98C571CA4E6D}" destId="{D886C084-BB17-4890-86EE-C70E4DAAB35E}" srcOrd="0" destOrd="0" presId="urn:microsoft.com/office/officeart/2005/8/layout/vList2"/>
    <dgm:cxn modelId="{EDCBB8F3-1F21-49D7-AC1D-7428504F55F2}" type="presOf" srcId="{8BF4F000-8785-4BC8-BF2B-A2483138DE71}" destId="{CA812E24-290F-45F4-916E-9E38A5754203}" srcOrd="0" destOrd="0" presId="urn:microsoft.com/office/officeart/2005/8/layout/vList2"/>
    <dgm:cxn modelId="{4088AA65-FD49-4039-B45B-A221121C48ED}" type="presParOf" srcId="{39796B6E-67B2-4D1C-9827-8BA6911F7606}" destId="{CA812E24-290F-45F4-916E-9E38A5754203}" srcOrd="0" destOrd="0" presId="urn:microsoft.com/office/officeart/2005/8/layout/vList2"/>
    <dgm:cxn modelId="{AA2550EE-F1B1-470F-93A2-8638F266FEFE}" type="presParOf" srcId="{39796B6E-67B2-4D1C-9827-8BA6911F7606}" destId="{CB041856-5C69-464C-A979-1FB414032993}" srcOrd="1" destOrd="0" presId="urn:microsoft.com/office/officeart/2005/8/layout/vList2"/>
    <dgm:cxn modelId="{05C0CB80-7361-45F9-88BD-497E22C59ACD}" type="presParOf" srcId="{39796B6E-67B2-4D1C-9827-8BA6911F7606}" destId="{D886C084-BB17-4890-86EE-C70E4DAAB3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29C1-0149-4EA3-89F1-E2A50825768D}">
      <dsp:nvSpPr>
        <dsp:cNvPr id="0" name=""/>
        <dsp:cNvSpPr/>
      </dsp:nvSpPr>
      <dsp:spPr>
        <a:xfrm>
          <a:off x="0" y="121426"/>
          <a:ext cx="5000124" cy="169094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Designed to enable learners to understand key aspects of the human body &amp; its physiological processes.</a:t>
          </a:r>
          <a:endParaRPr lang="en-US" sz="2400" kern="1200"/>
        </a:p>
      </dsp:txBody>
      <dsp:txXfrm>
        <a:off x="82545" y="203971"/>
        <a:ext cx="4835034" cy="1525852"/>
      </dsp:txXfrm>
    </dsp:sp>
    <dsp:sp modelId="{1C7D301E-BEF5-4BA7-86B0-C6DB3F9408A1}">
      <dsp:nvSpPr>
        <dsp:cNvPr id="0" name=""/>
        <dsp:cNvSpPr/>
      </dsp:nvSpPr>
      <dsp:spPr>
        <a:xfrm>
          <a:off x="0" y="1881488"/>
          <a:ext cx="5000124" cy="1690942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Learners also develop practical skills in techniques relevant to physiology.</a:t>
          </a:r>
          <a:endParaRPr lang="en-US" sz="2400" kern="1200"/>
        </a:p>
      </dsp:txBody>
      <dsp:txXfrm>
        <a:off x="82545" y="1964033"/>
        <a:ext cx="4835034" cy="1525852"/>
      </dsp:txXfrm>
    </dsp:sp>
    <dsp:sp modelId="{9B3DA894-265F-42D1-90C1-459CD0B6D7DD}">
      <dsp:nvSpPr>
        <dsp:cNvPr id="0" name=""/>
        <dsp:cNvSpPr/>
      </dsp:nvSpPr>
      <dsp:spPr>
        <a:xfrm>
          <a:off x="0" y="3641551"/>
          <a:ext cx="5000124" cy="169094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Provides the underpinning knowledge &amp; skills to enable progression to further study of physiological processes.</a:t>
          </a:r>
          <a:endParaRPr lang="en-US" sz="2400" kern="1200"/>
        </a:p>
      </dsp:txBody>
      <dsp:txXfrm>
        <a:off x="82545" y="3724096"/>
        <a:ext cx="4835034" cy="152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36917-5C8A-47F9-ADF7-3975D6E37795}">
      <dsp:nvSpPr>
        <dsp:cNvPr id="0" name=""/>
        <dsp:cNvSpPr/>
      </dsp:nvSpPr>
      <dsp:spPr>
        <a:xfrm>
          <a:off x="0" y="95003"/>
          <a:ext cx="4697730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Physiological control of the human body by nervous and endocrine systems.</a:t>
          </a:r>
          <a:endParaRPr lang="en-US" sz="2100" kern="1200"/>
        </a:p>
      </dsp:txBody>
      <dsp:txXfrm>
        <a:off x="40780" y="135783"/>
        <a:ext cx="4616170" cy="753819"/>
      </dsp:txXfrm>
    </dsp:sp>
    <dsp:sp modelId="{56C56C61-89FD-46EA-AF15-7FA71D3428B8}">
      <dsp:nvSpPr>
        <dsp:cNvPr id="0" name=""/>
        <dsp:cNvSpPr/>
      </dsp:nvSpPr>
      <dsp:spPr>
        <a:xfrm>
          <a:off x="0" y="990863"/>
          <a:ext cx="4697730" cy="835379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Physiology of the musculoskeletal system.</a:t>
          </a:r>
          <a:endParaRPr lang="en-US" sz="2100" kern="1200"/>
        </a:p>
      </dsp:txBody>
      <dsp:txXfrm>
        <a:off x="40780" y="1031643"/>
        <a:ext cx="4616170" cy="753819"/>
      </dsp:txXfrm>
    </dsp:sp>
    <dsp:sp modelId="{E7207044-CE5C-4ADD-BB35-747531842983}">
      <dsp:nvSpPr>
        <dsp:cNvPr id="0" name=""/>
        <dsp:cNvSpPr/>
      </dsp:nvSpPr>
      <dsp:spPr>
        <a:xfrm>
          <a:off x="0" y="1886723"/>
          <a:ext cx="4697730" cy="835379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Physiology of the cardiovascular system.</a:t>
          </a:r>
          <a:endParaRPr lang="en-US" sz="2100" kern="1200"/>
        </a:p>
      </dsp:txBody>
      <dsp:txXfrm>
        <a:off x="40780" y="1927503"/>
        <a:ext cx="4616170" cy="753819"/>
      </dsp:txXfrm>
    </dsp:sp>
    <dsp:sp modelId="{4BBB8567-0BB1-4683-BC78-6CAFF2FADE4B}">
      <dsp:nvSpPr>
        <dsp:cNvPr id="0" name=""/>
        <dsp:cNvSpPr/>
      </dsp:nvSpPr>
      <dsp:spPr>
        <a:xfrm>
          <a:off x="0" y="2782584"/>
          <a:ext cx="4697730" cy="835379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Dual role of the respiratory &amp; excretory systems in maintaining homeostasis.</a:t>
          </a:r>
          <a:endParaRPr lang="en-US" sz="2100" kern="1200"/>
        </a:p>
      </dsp:txBody>
      <dsp:txXfrm>
        <a:off x="40780" y="2823364"/>
        <a:ext cx="4616170" cy="753819"/>
      </dsp:txXfrm>
    </dsp:sp>
    <dsp:sp modelId="{39F91C49-E900-47F4-BA4F-8DEA423F8175}">
      <dsp:nvSpPr>
        <dsp:cNvPr id="0" name=""/>
        <dsp:cNvSpPr/>
      </dsp:nvSpPr>
      <dsp:spPr>
        <a:xfrm>
          <a:off x="0" y="3678444"/>
          <a:ext cx="4697730" cy="835379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Physiology of the digestive system.</a:t>
          </a:r>
          <a:endParaRPr lang="en-US" sz="2100" kern="1200"/>
        </a:p>
      </dsp:txBody>
      <dsp:txXfrm>
        <a:off x="40780" y="3719224"/>
        <a:ext cx="4616170" cy="753819"/>
      </dsp:txXfrm>
    </dsp:sp>
    <dsp:sp modelId="{0AC11439-B71F-45EC-A486-B2C42551F247}">
      <dsp:nvSpPr>
        <dsp:cNvPr id="0" name=""/>
        <dsp:cNvSpPr/>
      </dsp:nvSpPr>
      <dsp:spPr>
        <a:xfrm>
          <a:off x="0" y="4574304"/>
          <a:ext cx="4697730" cy="8353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Perform practical experiments related to physiology.</a:t>
          </a:r>
          <a:endParaRPr lang="en-US" sz="2100" kern="1200"/>
        </a:p>
      </dsp:txBody>
      <dsp:txXfrm>
        <a:off x="40780" y="4615084"/>
        <a:ext cx="4616170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2E24-290F-45F4-916E-9E38A5754203}">
      <dsp:nvSpPr>
        <dsp:cNvPr id="0" name=""/>
        <dsp:cNvSpPr/>
      </dsp:nvSpPr>
      <dsp:spPr>
        <a:xfrm>
          <a:off x="0" y="300470"/>
          <a:ext cx="5000124" cy="23645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Theory test inc data handling (2 part closed book exam)</a:t>
          </a:r>
          <a:endParaRPr lang="en-US" sz="4300" kern="1200"/>
        </a:p>
      </dsp:txBody>
      <dsp:txXfrm>
        <a:off x="115429" y="415899"/>
        <a:ext cx="4769266" cy="2133711"/>
      </dsp:txXfrm>
    </dsp:sp>
    <dsp:sp modelId="{D886C084-BB17-4890-86EE-C70E4DAAB35E}">
      <dsp:nvSpPr>
        <dsp:cNvPr id="0" name=""/>
        <dsp:cNvSpPr/>
      </dsp:nvSpPr>
      <dsp:spPr>
        <a:xfrm>
          <a:off x="0" y="2788880"/>
          <a:ext cx="5000124" cy="236456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Practical work (checklist and laboratory report)</a:t>
          </a:r>
          <a:endParaRPr lang="en-US" sz="4300" kern="1200"/>
        </a:p>
      </dsp:txBody>
      <dsp:txXfrm>
        <a:off x="115429" y="2904309"/>
        <a:ext cx="4769266" cy="2133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F8041-5BCA-47FC-B7AD-67FEBBBCCF7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44361-A30F-403D-863A-27C7063C0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7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Cellular level =Microscopy : cilia , blood smear, muscle, bone (clockwise)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9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Gross anatomy level = Dissection (heart)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2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Dissection (lungs and windpipe)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3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Heart rate and blood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8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Burettes and automatic pipettes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0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Human Growth Hormone: under and over production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present data accurately: Top graph= label missing on Y axis/ Greater Glasgow larger so expect more.  Bottom graph=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2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60% pass mark in 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44361-A30F-403D-863A-27C7063C0D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5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3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1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9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56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20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4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1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89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08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1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175A-7597-40DD-A165-D2170BA1DBD4}" type="datetimeFigureOut">
              <a:rPr lang="en-GB" smtClean="0"/>
              <a:t>12/01/2022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38AA-810C-44C8-9717-22223B2ED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92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 Body Structure &amp;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3933056"/>
            <a:ext cx="36004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5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08721"/>
            <a:ext cx="3600400" cy="3040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94" y="58011"/>
            <a:ext cx="8229600" cy="1143000"/>
          </a:xfrm>
        </p:spPr>
        <p:txBody>
          <a:bodyPr/>
          <a:lstStyle/>
          <a:p>
            <a:r>
              <a:rPr lang="en-GB" dirty="0"/>
              <a:t>Working with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216143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Incidence of diabetes in Scotland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77072"/>
            <a:ext cx="5476875" cy="2466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0134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Death rates from heart disease</a:t>
            </a:r>
          </a:p>
        </p:txBody>
      </p:sp>
    </p:spTree>
    <p:extLst>
      <p:ext uri="{BB962C8B-B14F-4D97-AF65-F5344CB8AC3E}">
        <p14:creationId xmlns:p14="http://schemas.microsoft.com/office/powerpoint/2010/main" val="366661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7AC465-C5AD-4890-A7A7-A3A961D4A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5796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23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500">
                <a:solidFill>
                  <a:srgbClr val="FFFFFF"/>
                </a:solidFill>
              </a:rPr>
              <a:t>Purpose of Unit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B02BB65-3AEB-4818-9874-7E02961F2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6559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67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GB" sz="5200">
                <a:solidFill>
                  <a:schemeClr val="bg1"/>
                </a:solidFill>
              </a:rPr>
              <a:t>Course Content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89DC07-90FC-4862-B912-B040C58AE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23113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2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this covers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12" y="1546785"/>
            <a:ext cx="298713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94" y="4077072"/>
            <a:ext cx="2925202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527829" cy="1895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94" y="1484784"/>
            <a:ext cx="2921694" cy="2327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81264"/>
            <a:ext cx="2438400" cy="19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424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ndra.spence\AppData\Local\Microsoft\Windows\Temporary Internet Files\Content.Outlook\S6WS0JRE\IMG_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16" y="1340768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7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sandra.spence\AppData\Local\Microsoft\Windows\Temporary Internet Files\Content.Outlook\S6WS0JRE\IMG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" y="116632"/>
            <a:ext cx="50902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>
                <a:solidFill>
                  <a:srgbClr val="FFFFFF"/>
                </a:solidFill>
              </a:rPr>
              <a:t>Measurements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66" y="2426818"/>
            <a:ext cx="379775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191C36F-6AC9-4222-8998-80F0938A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2655873"/>
            <a:ext cx="4091938" cy="35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4" y="1257301"/>
            <a:ext cx="3127247" cy="434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21" y="904748"/>
            <a:ext cx="5048504" cy="50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systems don’t function properly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" y="1675227"/>
            <a:ext cx="703071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234</Words>
  <Application>Microsoft Office PowerPoint</Application>
  <PresentationFormat>On-screen Show (4:3)</PresentationFormat>
  <Paragraphs>37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Human Body Structure &amp; Function</vt:lpstr>
      <vt:lpstr>Purpose of Unit</vt:lpstr>
      <vt:lpstr>Course Content</vt:lpstr>
      <vt:lpstr>What this covers</vt:lpstr>
      <vt:lpstr>PowerPoint Presentation</vt:lpstr>
      <vt:lpstr>PowerPoint Presentation</vt:lpstr>
      <vt:lpstr>Measurements</vt:lpstr>
      <vt:lpstr>PowerPoint Presentation</vt:lpstr>
      <vt:lpstr>When systems don’t function properly</vt:lpstr>
      <vt:lpstr>Working with data</vt:lpstr>
      <vt:lpstr>Assessment</vt:lpstr>
    </vt:vector>
  </TitlesOfParts>
  <Company>Clydebank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Structure &amp; Function</dc:title>
  <dc:creator>Sandra Spence</dc:creator>
  <cp:lastModifiedBy>Sandra Spence</cp:lastModifiedBy>
  <cp:revision>11</cp:revision>
  <dcterms:created xsi:type="dcterms:W3CDTF">2016-04-22T13:35:19Z</dcterms:created>
  <dcterms:modified xsi:type="dcterms:W3CDTF">2022-01-12T16:14:19Z</dcterms:modified>
</cp:coreProperties>
</file>